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301" r:id="rId2"/>
    <p:sldId id="296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J’atteins un nombre cible par décomposition.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EBE0824-7BCF-37E6-934A-D72C42D98464}"/>
              </a:ext>
            </a:extLst>
          </p:cNvPr>
          <p:cNvSpPr/>
          <p:nvPr/>
        </p:nvSpPr>
        <p:spPr>
          <a:xfrm>
            <a:off x="301432" y="32522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F81311E1-5B0E-B512-756D-80539C90C310}"/>
              </a:ext>
            </a:extLst>
          </p:cNvPr>
          <p:cNvSpPr/>
          <p:nvPr/>
        </p:nvSpPr>
        <p:spPr>
          <a:xfrm>
            <a:off x="487434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AE62F876-5502-B01B-8E80-B120321AE0E9}"/>
              </a:ext>
            </a:extLst>
          </p:cNvPr>
          <p:cNvSpPr/>
          <p:nvPr/>
        </p:nvSpPr>
        <p:spPr>
          <a:xfrm>
            <a:off x="112016" y="295046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02D7CECB-1F52-6563-7537-308DD2A50DD2}"/>
              </a:ext>
            </a:extLst>
          </p:cNvPr>
          <p:cNvSpPr/>
          <p:nvPr/>
        </p:nvSpPr>
        <p:spPr>
          <a:xfrm>
            <a:off x="105806" y="35820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A561818C-27C3-3AEC-D768-9E54CE073709}"/>
              </a:ext>
            </a:extLst>
          </p:cNvPr>
          <p:cNvSpPr/>
          <p:nvPr/>
        </p:nvSpPr>
        <p:spPr>
          <a:xfrm>
            <a:off x="497057" y="35820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BCC90BC-3685-D58D-F811-4F8612FB907F}"/>
              </a:ext>
            </a:extLst>
          </p:cNvPr>
          <p:cNvSpPr txBox="1"/>
          <p:nvPr/>
        </p:nvSpPr>
        <p:spPr>
          <a:xfrm>
            <a:off x="922316" y="1080956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… = </a:t>
            </a:r>
            <a:r>
              <a:rPr lang="fr-FR" sz="4800" b="1" dirty="0">
                <a:solidFill>
                  <a:srgbClr val="C00000"/>
                </a:solidFill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4199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EBE0824-7BCF-37E6-934A-D72C42D98464}"/>
              </a:ext>
            </a:extLst>
          </p:cNvPr>
          <p:cNvSpPr/>
          <p:nvPr/>
        </p:nvSpPr>
        <p:spPr>
          <a:xfrm>
            <a:off x="301432" y="32522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F81311E1-5B0E-B512-756D-80539C90C310}"/>
              </a:ext>
            </a:extLst>
          </p:cNvPr>
          <p:cNvSpPr/>
          <p:nvPr/>
        </p:nvSpPr>
        <p:spPr>
          <a:xfrm>
            <a:off x="487434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AE62F876-5502-B01B-8E80-B120321AE0E9}"/>
              </a:ext>
            </a:extLst>
          </p:cNvPr>
          <p:cNvSpPr/>
          <p:nvPr/>
        </p:nvSpPr>
        <p:spPr>
          <a:xfrm>
            <a:off x="112016" y="295046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02D7CECB-1F52-6563-7537-308DD2A50DD2}"/>
              </a:ext>
            </a:extLst>
          </p:cNvPr>
          <p:cNvSpPr/>
          <p:nvPr/>
        </p:nvSpPr>
        <p:spPr>
          <a:xfrm>
            <a:off x="105806" y="35820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A561818C-27C3-3AEC-D768-9E54CE073709}"/>
              </a:ext>
            </a:extLst>
          </p:cNvPr>
          <p:cNvSpPr/>
          <p:nvPr/>
        </p:nvSpPr>
        <p:spPr>
          <a:xfrm>
            <a:off x="497057" y="35820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BCC90BC-3685-D58D-F811-4F8612FB907F}"/>
              </a:ext>
            </a:extLst>
          </p:cNvPr>
          <p:cNvSpPr txBox="1"/>
          <p:nvPr/>
        </p:nvSpPr>
        <p:spPr>
          <a:xfrm>
            <a:off x="922316" y="1080956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50 + 10 + 1 + 1 + 1 = </a:t>
            </a:r>
            <a:r>
              <a:rPr lang="fr-FR" sz="4800" b="1" dirty="0">
                <a:solidFill>
                  <a:srgbClr val="C00000"/>
                </a:solidFill>
              </a:rPr>
              <a:t>63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1B2A6FE-2182-3DF6-ED33-1CFB2C67432F}"/>
              </a:ext>
            </a:extLst>
          </p:cNvPr>
          <p:cNvSpPr txBox="1"/>
          <p:nvPr/>
        </p:nvSpPr>
        <p:spPr>
          <a:xfrm>
            <a:off x="3236025" y="1080956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= </a:t>
            </a:r>
            <a:r>
              <a:rPr lang="fr-FR" sz="4800" b="1" dirty="0">
                <a:solidFill>
                  <a:srgbClr val="C00000"/>
                </a:solidFill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331208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37 L 0.3691 0.07222 " pathEditMode="relative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00185 L 0.46545 -0.09167 " pathEditMode="relative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153 0.1949 " pathEditMode="relative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153 0.1949 " pathEditMode="relative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153 0.1949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0" grpId="0" animBg="1"/>
      <p:bldP spid="21" grpId="0" animBg="1"/>
      <p:bldP spid="23" grpId="0" animBg="1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EBE0824-7BCF-37E6-934A-D72C42D98464}"/>
              </a:ext>
            </a:extLst>
          </p:cNvPr>
          <p:cNvSpPr/>
          <p:nvPr/>
        </p:nvSpPr>
        <p:spPr>
          <a:xfrm>
            <a:off x="301432" y="32522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F81311E1-5B0E-B512-756D-80539C90C310}"/>
              </a:ext>
            </a:extLst>
          </p:cNvPr>
          <p:cNvSpPr/>
          <p:nvPr/>
        </p:nvSpPr>
        <p:spPr>
          <a:xfrm>
            <a:off x="487434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AE62F876-5502-B01B-8E80-B120321AE0E9}"/>
              </a:ext>
            </a:extLst>
          </p:cNvPr>
          <p:cNvSpPr/>
          <p:nvPr/>
        </p:nvSpPr>
        <p:spPr>
          <a:xfrm>
            <a:off x="112016" y="295046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BCC90BC-3685-D58D-F811-4F8612FB907F}"/>
              </a:ext>
            </a:extLst>
          </p:cNvPr>
          <p:cNvSpPr txBox="1"/>
          <p:nvPr/>
        </p:nvSpPr>
        <p:spPr>
          <a:xfrm>
            <a:off x="922316" y="1080956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… = </a:t>
            </a:r>
            <a:r>
              <a:rPr lang="fr-FR" sz="4800" b="1" dirty="0">
                <a:solidFill>
                  <a:srgbClr val="C00000"/>
                </a:solidFill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98007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BCC90BC-3685-D58D-F811-4F8612FB907F}"/>
              </a:ext>
            </a:extLst>
          </p:cNvPr>
          <p:cNvSpPr txBox="1"/>
          <p:nvPr/>
        </p:nvSpPr>
        <p:spPr>
          <a:xfrm>
            <a:off x="922316" y="1080956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50 + 10 + 10 = </a:t>
            </a:r>
            <a:r>
              <a:rPr lang="fr-FR" sz="4800" b="1" dirty="0">
                <a:solidFill>
                  <a:srgbClr val="C00000"/>
                </a:solidFill>
              </a:rPr>
              <a:t>70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129775FA-BAE6-D471-97B1-EFD65672C965}"/>
              </a:ext>
            </a:extLst>
          </p:cNvPr>
          <p:cNvSpPr/>
          <p:nvPr/>
        </p:nvSpPr>
        <p:spPr>
          <a:xfrm>
            <a:off x="301432" y="325225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3FDD3DC2-13FA-C76D-174E-D6FE9C7C0E58}"/>
              </a:ext>
            </a:extLst>
          </p:cNvPr>
          <p:cNvSpPr/>
          <p:nvPr/>
        </p:nvSpPr>
        <p:spPr>
          <a:xfrm>
            <a:off x="487434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2DF7572F-B9BA-C1CD-6CC6-889358403016}"/>
              </a:ext>
            </a:extLst>
          </p:cNvPr>
          <p:cNvSpPr/>
          <p:nvPr/>
        </p:nvSpPr>
        <p:spPr>
          <a:xfrm>
            <a:off x="112016" y="295046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00574F5-5509-83C0-C656-498CC611C9B0}"/>
              </a:ext>
            </a:extLst>
          </p:cNvPr>
          <p:cNvSpPr txBox="1"/>
          <p:nvPr/>
        </p:nvSpPr>
        <p:spPr>
          <a:xfrm>
            <a:off x="5027489" y="1080956"/>
            <a:ext cx="2198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= </a:t>
            </a:r>
            <a:r>
              <a:rPr lang="fr-FR" sz="4800" b="1" dirty="0">
                <a:solidFill>
                  <a:srgbClr val="C00000"/>
                </a:solidFill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73074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162 L 0.38438 0.11898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0139 L 0.39114 0.31829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0325 L 0.46875 0.3213 " pathEditMode="relative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" grpId="0" animBg="1"/>
      <p:bldP spid="6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EBE0824-7BCF-37E6-934A-D72C42D98464}"/>
              </a:ext>
            </a:extLst>
          </p:cNvPr>
          <p:cNvSpPr/>
          <p:nvPr/>
        </p:nvSpPr>
        <p:spPr>
          <a:xfrm>
            <a:off x="299725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F81311E1-5B0E-B512-756D-80539C90C310}"/>
              </a:ext>
            </a:extLst>
          </p:cNvPr>
          <p:cNvSpPr/>
          <p:nvPr/>
        </p:nvSpPr>
        <p:spPr>
          <a:xfrm>
            <a:off x="499309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AE62F876-5502-B01B-8E80-B120321AE0E9}"/>
              </a:ext>
            </a:extLst>
          </p:cNvPr>
          <p:cNvSpPr/>
          <p:nvPr/>
        </p:nvSpPr>
        <p:spPr>
          <a:xfrm>
            <a:off x="123891" y="295046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BCC90BC-3685-D58D-F811-4F8612FB907F}"/>
              </a:ext>
            </a:extLst>
          </p:cNvPr>
          <p:cNvSpPr txBox="1"/>
          <p:nvPr/>
        </p:nvSpPr>
        <p:spPr>
          <a:xfrm>
            <a:off x="922316" y="1080956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… = </a:t>
            </a:r>
            <a:r>
              <a:rPr lang="fr-FR" sz="4800" b="1" dirty="0">
                <a:solidFill>
                  <a:srgbClr val="C00000"/>
                </a:solidFill>
              </a:rPr>
              <a:t>82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44E71756-BE49-F85C-A503-BCD9E9894A1F}"/>
              </a:ext>
            </a:extLst>
          </p:cNvPr>
          <p:cNvSpPr/>
          <p:nvPr/>
        </p:nvSpPr>
        <p:spPr>
          <a:xfrm>
            <a:off x="311600" y="41351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A7CD89A7-09C6-5C1B-31E2-1549B7BF0E61}"/>
              </a:ext>
            </a:extLst>
          </p:cNvPr>
          <p:cNvSpPr/>
          <p:nvPr/>
        </p:nvSpPr>
        <p:spPr>
          <a:xfrm>
            <a:off x="499309" y="37629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F900491E-2024-6D6C-520D-F142E47E1171}"/>
              </a:ext>
            </a:extLst>
          </p:cNvPr>
          <p:cNvSpPr/>
          <p:nvPr/>
        </p:nvSpPr>
        <p:spPr>
          <a:xfrm>
            <a:off x="123891" y="376732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18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BCC90BC-3685-D58D-F811-4F8612FB907F}"/>
              </a:ext>
            </a:extLst>
          </p:cNvPr>
          <p:cNvSpPr txBox="1"/>
          <p:nvPr/>
        </p:nvSpPr>
        <p:spPr>
          <a:xfrm>
            <a:off x="922316" y="1069081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50 + 30 + 2 = </a:t>
            </a:r>
            <a:r>
              <a:rPr lang="fr-FR" sz="4800" b="1" dirty="0">
                <a:solidFill>
                  <a:srgbClr val="C00000"/>
                </a:solidFill>
              </a:rPr>
              <a:t>82</a:t>
            </a:r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B38EAB9E-83BE-271E-4A5E-9B4948067927}"/>
              </a:ext>
            </a:extLst>
          </p:cNvPr>
          <p:cNvSpPr/>
          <p:nvPr/>
        </p:nvSpPr>
        <p:spPr>
          <a:xfrm>
            <a:off x="299725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437EEE61-1C4A-2D3C-17F6-D3189634ED81}"/>
              </a:ext>
            </a:extLst>
          </p:cNvPr>
          <p:cNvSpPr/>
          <p:nvPr/>
        </p:nvSpPr>
        <p:spPr>
          <a:xfrm>
            <a:off x="499309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F99B8689-0F2C-5D45-AE08-003E07FAA048}"/>
              </a:ext>
            </a:extLst>
          </p:cNvPr>
          <p:cNvSpPr/>
          <p:nvPr/>
        </p:nvSpPr>
        <p:spPr>
          <a:xfrm>
            <a:off x="123891" y="295046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18DB6039-DF5A-1681-301F-75CB5E07FC54}"/>
              </a:ext>
            </a:extLst>
          </p:cNvPr>
          <p:cNvSpPr/>
          <p:nvPr/>
        </p:nvSpPr>
        <p:spPr>
          <a:xfrm>
            <a:off x="311600" y="413516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72C5085C-2C41-56D9-F31D-B23D5806A2F2}"/>
              </a:ext>
            </a:extLst>
          </p:cNvPr>
          <p:cNvSpPr/>
          <p:nvPr/>
        </p:nvSpPr>
        <p:spPr>
          <a:xfrm>
            <a:off x="499309" y="37629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97B32297-9332-FE3C-EEBD-5CED33E448BF}"/>
              </a:ext>
            </a:extLst>
          </p:cNvPr>
          <p:cNvSpPr/>
          <p:nvPr/>
        </p:nvSpPr>
        <p:spPr>
          <a:xfrm>
            <a:off x="123891" y="376732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F6BBAFE-581D-6347-CD1B-FD0FC4BA48B2}"/>
              </a:ext>
            </a:extLst>
          </p:cNvPr>
          <p:cNvSpPr txBox="1"/>
          <p:nvPr/>
        </p:nvSpPr>
        <p:spPr>
          <a:xfrm>
            <a:off x="5329516" y="1069081"/>
            <a:ext cx="12963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= </a:t>
            </a:r>
            <a:r>
              <a:rPr lang="fr-FR" sz="4800" b="1" dirty="0">
                <a:solidFill>
                  <a:srgbClr val="C00000"/>
                </a:solidFill>
              </a:rPr>
              <a:t>82</a:t>
            </a:r>
          </a:p>
        </p:txBody>
      </p:sp>
    </p:spTree>
    <p:extLst>
      <p:ext uri="{BB962C8B-B14F-4D97-AF65-F5344CB8AC3E}">
        <p14:creationId xmlns:p14="http://schemas.microsoft.com/office/powerpoint/2010/main" val="371087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301 L 0.43958 0.04862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281 0.32337 " pathEditMode="relative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281 0.32337 " pathEditMode="relative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281 0.32337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2639 0.13518 " pathEditMode="relative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2639 0.13518 " pathEditMode="relative" ptsTypes="AA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7" grpId="0" animBg="1"/>
      <p:bldP spid="8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3867727" y="411573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5450985" y="456651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2452500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797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3867727" y="411573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5450985" y="456651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2452500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8A5F31-7ADA-FB9E-C91F-6884F8E7DCBD}"/>
              </a:ext>
            </a:extLst>
          </p:cNvPr>
          <p:cNvSpPr txBox="1"/>
          <p:nvPr/>
        </p:nvSpPr>
        <p:spPr>
          <a:xfrm>
            <a:off x="3295753" y="4003253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7203A47-D3A5-1063-DDF2-E1FD1D72CA5F}"/>
              </a:ext>
            </a:extLst>
          </p:cNvPr>
          <p:cNvSpPr txBox="1"/>
          <p:nvPr/>
        </p:nvSpPr>
        <p:spPr>
          <a:xfrm>
            <a:off x="5329516" y="485890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5D1B245-E95F-E932-22A8-E7ADD4190428}"/>
              </a:ext>
            </a:extLst>
          </p:cNvPr>
          <p:cNvSpPr txBox="1"/>
          <p:nvPr/>
        </p:nvSpPr>
        <p:spPr>
          <a:xfrm>
            <a:off x="2348149" y="3677177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2252399" y="1075203"/>
            <a:ext cx="5355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50 + 10 + 1 = </a:t>
            </a:r>
            <a:r>
              <a:rPr lang="fr-FR" sz="4800" b="1" dirty="0">
                <a:solidFill>
                  <a:srgbClr val="C00000"/>
                </a:solidFill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396598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3867727" y="411573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6126946" y="466121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2452500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3D6C86B-6560-19C1-BC93-357DA6229DA6}"/>
              </a:ext>
            </a:extLst>
          </p:cNvPr>
          <p:cNvSpPr/>
          <p:nvPr/>
        </p:nvSpPr>
        <p:spPr>
          <a:xfrm>
            <a:off x="3624453" y="58461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72F62C8-9273-87AC-37C3-F2DAEC130D72}"/>
              </a:ext>
            </a:extLst>
          </p:cNvPr>
          <p:cNvSpPr/>
          <p:nvPr/>
        </p:nvSpPr>
        <p:spPr>
          <a:xfrm>
            <a:off x="4201164" y="59148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706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3867727" y="411573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2452500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8A5F31-7ADA-FB9E-C91F-6884F8E7DCBD}"/>
              </a:ext>
            </a:extLst>
          </p:cNvPr>
          <p:cNvSpPr txBox="1"/>
          <p:nvPr/>
        </p:nvSpPr>
        <p:spPr>
          <a:xfrm>
            <a:off x="3295753" y="4003253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5D1B245-E95F-E932-22A8-E7ADD4190428}"/>
              </a:ext>
            </a:extLst>
          </p:cNvPr>
          <p:cNvSpPr txBox="1"/>
          <p:nvPr/>
        </p:nvSpPr>
        <p:spPr>
          <a:xfrm>
            <a:off x="2348149" y="3677177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1642753" y="1075203"/>
            <a:ext cx="5965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50 + 1 + 1 + 1 + 1 = </a:t>
            </a:r>
            <a:r>
              <a:rPr lang="fr-FR" sz="4800" b="1" dirty="0">
                <a:solidFill>
                  <a:srgbClr val="C00000"/>
                </a:solidFill>
              </a:rPr>
              <a:t>54</a:t>
            </a:r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8AD54447-C4D8-6194-DD31-57893B265A36}"/>
              </a:ext>
            </a:extLst>
          </p:cNvPr>
          <p:cNvSpPr/>
          <p:nvPr/>
        </p:nvSpPr>
        <p:spPr>
          <a:xfrm>
            <a:off x="6126946" y="466121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1CF83E87-6FE8-6B94-88CC-929115FCB724}"/>
              </a:ext>
            </a:extLst>
          </p:cNvPr>
          <p:cNvSpPr/>
          <p:nvPr/>
        </p:nvSpPr>
        <p:spPr>
          <a:xfrm>
            <a:off x="3624453" y="58461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762B66D5-EF34-7D89-6F87-7EE7781A0128}"/>
              </a:ext>
            </a:extLst>
          </p:cNvPr>
          <p:cNvSpPr/>
          <p:nvPr/>
        </p:nvSpPr>
        <p:spPr>
          <a:xfrm>
            <a:off x="4201164" y="59148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4F52AD6-CA0E-BE49-A2E8-D748BD10945B}"/>
              </a:ext>
            </a:extLst>
          </p:cNvPr>
          <p:cNvSpPr txBox="1"/>
          <p:nvPr/>
        </p:nvSpPr>
        <p:spPr>
          <a:xfrm>
            <a:off x="6004234" y="501469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E3C7DB5-8FCC-8A3F-F5B1-7C7D701B4169}"/>
              </a:ext>
            </a:extLst>
          </p:cNvPr>
          <p:cNvSpPr txBox="1"/>
          <p:nvPr/>
        </p:nvSpPr>
        <p:spPr>
          <a:xfrm>
            <a:off x="3051623" y="566239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FF2D70-811F-0DF3-0BF3-6C529CB2B021}"/>
              </a:ext>
            </a:extLst>
          </p:cNvPr>
          <p:cNvSpPr txBox="1"/>
          <p:nvPr/>
        </p:nvSpPr>
        <p:spPr>
          <a:xfrm>
            <a:off x="4499399" y="582095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4218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4" grpId="0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3800435" y="41148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3082337" y="414211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2452500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3D6C86B-6560-19C1-BC93-357DA6229DA6}"/>
              </a:ext>
            </a:extLst>
          </p:cNvPr>
          <p:cNvSpPr/>
          <p:nvPr/>
        </p:nvSpPr>
        <p:spPr>
          <a:xfrm>
            <a:off x="3624453" y="58461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972F62C8-9273-87AC-37C3-F2DAEC130D72}"/>
              </a:ext>
            </a:extLst>
          </p:cNvPr>
          <p:cNvSpPr/>
          <p:nvPr/>
        </p:nvSpPr>
        <p:spPr>
          <a:xfrm>
            <a:off x="4290621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7990CA3C-2CBF-3FCF-09CB-9A1A76B281C9}"/>
              </a:ext>
            </a:extLst>
          </p:cNvPr>
          <p:cNvSpPr/>
          <p:nvPr/>
        </p:nvSpPr>
        <p:spPr>
          <a:xfrm>
            <a:off x="5898409" y="51546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711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8A5F31-7ADA-FB9E-C91F-6884F8E7DCBD}"/>
              </a:ext>
            </a:extLst>
          </p:cNvPr>
          <p:cNvSpPr txBox="1"/>
          <p:nvPr/>
        </p:nvSpPr>
        <p:spPr>
          <a:xfrm>
            <a:off x="3698834" y="449792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22316" y="1080956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50 + 10 + 10 + 1 + 1 + 1= </a:t>
            </a:r>
            <a:r>
              <a:rPr lang="fr-FR" sz="4800" b="1" dirty="0">
                <a:solidFill>
                  <a:srgbClr val="C00000"/>
                </a:solidFill>
              </a:rPr>
              <a:t>73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19953545-1F13-43CF-159B-C2363CF22008}"/>
              </a:ext>
            </a:extLst>
          </p:cNvPr>
          <p:cNvSpPr/>
          <p:nvPr/>
        </p:nvSpPr>
        <p:spPr>
          <a:xfrm>
            <a:off x="3800435" y="41148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0B246DA6-A1AD-2B90-D3FF-CC5AD8D45E19}"/>
              </a:ext>
            </a:extLst>
          </p:cNvPr>
          <p:cNvSpPr/>
          <p:nvPr/>
        </p:nvSpPr>
        <p:spPr>
          <a:xfrm>
            <a:off x="3082337" y="414211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6C9E2367-84A6-5B72-84C9-6A9710C33BA5}"/>
              </a:ext>
            </a:extLst>
          </p:cNvPr>
          <p:cNvSpPr/>
          <p:nvPr/>
        </p:nvSpPr>
        <p:spPr>
          <a:xfrm>
            <a:off x="2452500" y="33183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D88DC6C1-77A6-7E2E-CA5E-0979361435CD}"/>
              </a:ext>
            </a:extLst>
          </p:cNvPr>
          <p:cNvSpPr/>
          <p:nvPr/>
        </p:nvSpPr>
        <p:spPr>
          <a:xfrm>
            <a:off x="3624453" y="58461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9F16B9F7-A946-A651-053D-B2EB2E42BFAC}"/>
              </a:ext>
            </a:extLst>
          </p:cNvPr>
          <p:cNvSpPr/>
          <p:nvPr/>
        </p:nvSpPr>
        <p:spPr>
          <a:xfrm>
            <a:off x="4290621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e de multiplication 24">
            <a:extLst>
              <a:ext uri="{FF2B5EF4-FFF2-40B4-BE49-F238E27FC236}">
                <a16:creationId xmlns:a16="http://schemas.microsoft.com/office/drawing/2014/main" id="{36CF8113-0EC8-C3F2-CA40-6D5CFAD403A1}"/>
              </a:ext>
            </a:extLst>
          </p:cNvPr>
          <p:cNvSpPr/>
          <p:nvPr/>
        </p:nvSpPr>
        <p:spPr>
          <a:xfrm>
            <a:off x="5898409" y="51546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FE176E1-442C-9659-DFD5-ECBBA7E2ECD0}"/>
              </a:ext>
            </a:extLst>
          </p:cNvPr>
          <p:cNvSpPr txBox="1"/>
          <p:nvPr/>
        </p:nvSpPr>
        <p:spPr>
          <a:xfrm>
            <a:off x="2847181" y="4479347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08A2E01-64A1-75DC-47F3-37C59CD0A83D}"/>
              </a:ext>
            </a:extLst>
          </p:cNvPr>
          <p:cNvSpPr txBox="1"/>
          <p:nvPr/>
        </p:nvSpPr>
        <p:spPr>
          <a:xfrm>
            <a:off x="4625439" y="2897800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BF57670-6EC1-5DBF-14AC-05FA6F8E33E1}"/>
              </a:ext>
            </a:extLst>
          </p:cNvPr>
          <p:cNvSpPr txBox="1"/>
          <p:nvPr/>
        </p:nvSpPr>
        <p:spPr>
          <a:xfrm>
            <a:off x="2269289" y="3635800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2941162-9ABD-805F-5B3F-311B0711E698}"/>
              </a:ext>
            </a:extLst>
          </p:cNvPr>
          <p:cNvSpPr txBox="1"/>
          <p:nvPr/>
        </p:nvSpPr>
        <p:spPr>
          <a:xfrm>
            <a:off x="3965481" y="595205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5B6315F-833A-2642-E11A-D5989FC65F68}"/>
              </a:ext>
            </a:extLst>
          </p:cNvPr>
          <p:cNvSpPr txBox="1"/>
          <p:nvPr/>
        </p:nvSpPr>
        <p:spPr>
          <a:xfrm>
            <a:off x="5775697" y="548563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9377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330535" y="454003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3475170" y="31875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5141124" y="325904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7990CA3C-2CBF-3FCF-09CB-9A1A76B281C9}"/>
              </a:ext>
            </a:extLst>
          </p:cNvPr>
          <p:cNvSpPr/>
          <p:nvPr/>
        </p:nvSpPr>
        <p:spPr>
          <a:xfrm>
            <a:off x="5280892" y="5043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0D834312-9EEF-FF04-CE5E-BECAB745BB53}"/>
              </a:ext>
            </a:extLst>
          </p:cNvPr>
          <p:cNvSpPr/>
          <p:nvPr/>
        </p:nvSpPr>
        <p:spPr>
          <a:xfrm>
            <a:off x="2179710" y="44865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274618D7-E75D-E95B-8678-17DADFA2E0F3}"/>
              </a:ext>
            </a:extLst>
          </p:cNvPr>
          <p:cNvSpPr/>
          <p:nvPr/>
        </p:nvSpPr>
        <p:spPr>
          <a:xfrm>
            <a:off x="2558468" y="44865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FDC67853-F075-6FBE-DE33-A9B45B074D0B}"/>
              </a:ext>
            </a:extLst>
          </p:cNvPr>
          <p:cNvSpPr/>
          <p:nvPr/>
        </p:nvSpPr>
        <p:spPr>
          <a:xfrm>
            <a:off x="2348149" y="41678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11E8A3EB-391D-96A7-77EA-6656BC29E37A}"/>
              </a:ext>
            </a:extLst>
          </p:cNvPr>
          <p:cNvSpPr/>
          <p:nvPr/>
        </p:nvSpPr>
        <p:spPr>
          <a:xfrm>
            <a:off x="2176867" y="38742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CF896305-152A-0CFF-95A4-6733462402BE}"/>
              </a:ext>
            </a:extLst>
          </p:cNvPr>
          <p:cNvSpPr/>
          <p:nvPr/>
        </p:nvSpPr>
        <p:spPr>
          <a:xfrm>
            <a:off x="2524479" y="38742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669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2139796" y="1964906"/>
            <a:ext cx="4784580" cy="478458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283365" y="4004401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50      10     1  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8A5F31-7ADA-FB9E-C91F-6884F8E7DCBD}"/>
              </a:ext>
            </a:extLst>
          </p:cNvPr>
          <p:cNvSpPr txBox="1"/>
          <p:nvPr/>
        </p:nvSpPr>
        <p:spPr>
          <a:xfrm>
            <a:off x="4189414" y="486835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23D354D-BD0D-F12E-2CBA-BDE9597A707D}"/>
              </a:ext>
            </a:extLst>
          </p:cNvPr>
          <p:cNvSpPr txBox="1"/>
          <p:nvPr/>
        </p:nvSpPr>
        <p:spPr>
          <a:xfrm>
            <a:off x="922316" y="1080956"/>
            <a:ext cx="729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50 + 10 + 10 + 10 + 5 = </a:t>
            </a:r>
            <a:r>
              <a:rPr lang="fr-FR" sz="4800" b="1" dirty="0">
                <a:solidFill>
                  <a:srgbClr val="C00000"/>
                </a:solidFill>
              </a:rPr>
              <a:t>85</a:t>
            </a:r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C1A3B48-B49D-926C-B83A-28AD69F35704}"/>
              </a:ext>
            </a:extLst>
          </p:cNvPr>
          <p:cNvSpPr/>
          <p:nvPr/>
        </p:nvSpPr>
        <p:spPr>
          <a:xfrm>
            <a:off x="4330535" y="454003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DD5F01C8-9ADE-1A9F-ECCE-9B2AA04D19AC}"/>
              </a:ext>
            </a:extLst>
          </p:cNvPr>
          <p:cNvSpPr/>
          <p:nvPr/>
        </p:nvSpPr>
        <p:spPr>
          <a:xfrm>
            <a:off x="3475170" y="31875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FCD35319-0BF5-F21B-8C3A-01984FAA44A2}"/>
              </a:ext>
            </a:extLst>
          </p:cNvPr>
          <p:cNvSpPr/>
          <p:nvPr/>
        </p:nvSpPr>
        <p:spPr>
          <a:xfrm>
            <a:off x="5141124" y="325904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F64B8561-7D11-8C5F-F96E-7B3ADAAAF5C2}"/>
              </a:ext>
            </a:extLst>
          </p:cNvPr>
          <p:cNvSpPr/>
          <p:nvPr/>
        </p:nvSpPr>
        <p:spPr>
          <a:xfrm>
            <a:off x="5280892" y="50439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A180A7B5-A64C-417E-5F09-D443E7FD8CAF}"/>
              </a:ext>
            </a:extLst>
          </p:cNvPr>
          <p:cNvSpPr/>
          <p:nvPr/>
        </p:nvSpPr>
        <p:spPr>
          <a:xfrm>
            <a:off x="2179710" y="44865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B04CA8B7-D6EB-C4BC-8FBE-BC188903894E}"/>
              </a:ext>
            </a:extLst>
          </p:cNvPr>
          <p:cNvSpPr/>
          <p:nvPr/>
        </p:nvSpPr>
        <p:spPr>
          <a:xfrm>
            <a:off x="2558468" y="44865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2A5BCD59-4ECC-F245-17C4-1A45B440565D}"/>
              </a:ext>
            </a:extLst>
          </p:cNvPr>
          <p:cNvSpPr/>
          <p:nvPr/>
        </p:nvSpPr>
        <p:spPr>
          <a:xfrm>
            <a:off x="2348149" y="41678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7C959614-D501-2D0C-48DB-A15AAB8F113D}"/>
              </a:ext>
            </a:extLst>
          </p:cNvPr>
          <p:cNvSpPr/>
          <p:nvPr/>
        </p:nvSpPr>
        <p:spPr>
          <a:xfrm>
            <a:off x="2176867" y="38742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C12955D1-D550-1B23-20E5-3DB694127B58}"/>
              </a:ext>
            </a:extLst>
          </p:cNvPr>
          <p:cNvSpPr/>
          <p:nvPr/>
        </p:nvSpPr>
        <p:spPr>
          <a:xfrm>
            <a:off x="2524479" y="38742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7726EBC-A835-0D15-E75C-C9594DD2092B}"/>
              </a:ext>
            </a:extLst>
          </p:cNvPr>
          <p:cNvSpPr txBox="1"/>
          <p:nvPr/>
        </p:nvSpPr>
        <p:spPr>
          <a:xfrm>
            <a:off x="3824745" y="307419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A8AE8C9-226D-551A-4927-5C8B2A235FBB}"/>
              </a:ext>
            </a:extLst>
          </p:cNvPr>
          <p:cNvSpPr txBox="1"/>
          <p:nvPr/>
        </p:nvSpPr>
        <p:spPr>
          <a:xfrm>
            <a:off x="5483725" y="317499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B4FD851-2E3F-861C-8608-6B91D263F41A}"/>
              </a:ext>
            </a:extLst>
          </p:cNvPr>
          <p:cNvSpPr txBox="1"/>
          <p:nvPr/>
        </p:nvSpPr>
        <p:spPr>
          <a:xfrm>
            <a:off x="5604466" y="490861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17845C2B-DFCC-CA79-B929-FC51BE339AE6}"/>
              </a:ext>
            </a:extLst>
          </p:cNvPr>
          <p:cNvSpPr txBox="1"/>
          <p:nvPr/>
        </p:nvSpPr>
        <p:spPr>
          <a:xfrm>
            <a:off x="2236650" y="405532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7494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  <p:bldP spid="31" grpId="0" animBg="1"/>
      <p:bldP spid="32" grpId="0" animBg="1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232</TotalTime>
  <Words>231</Words>
  <Application>Microsoft Office PowerPoint</Application>
  <PresentationFormat>Affichage à l'écran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score total sur ton ardoise.</vt:lpstr>
      <vt:lpstr>Correction </vt:lpstr>
      <vt:lpstr>Écris le score total sur ton ardoise.</vt:lpstr>
      <vt:lpstr>Correction </vt:lpstr>
      <vt:lpstr>Écris le score total sur ton ardoise.</vt:lpstr>
      <vt:lpstr>Correction </vt:lpstr>
      <vt:lpstr>Écris le score total sur ton ardoise.</vt:lpstr>
      <vt:lpstr>Correction </vt:lpstr>
      <vt:lpstr>Place les marques pour avoir le score indiqué.</vt:lpstr>
      <vt:lpstr>Correction</vt:lpstr>
      <vt:lpstr>Place les marques pour avoir le score indiqué.</vt:lpstr>
      <vt:lpstr>Correction</vt:lpstr>
      <vt:lpstr>Place les marques pour avoir le score indiqué.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46</cp:revision>
  <dcterms:created xsi:type="dcterms:W3CDTF">2023-02-07T14:55:57Z</dcterms:created>
  <dcterms:modified xsi:type="dcterms:W3CDTF">2025-09-03T09:30:18Z</dcterms:modified>
</cp:coreProperties>
</file>